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59" r:id="rId3"/>
    <p:sldId id="269" r:id="rId4"/>
    <p:sldId id="263" r:id="rId5"/>
    <p:sldId id="261" r:id="rId6"/>
    <p:sldId id="256" r:id="rId7"/>
    <p:sldId id="268" r:id="rId8"/>
    <p:sldId id="257" r:id="rId9"/>
    <p:sldId id="262" r:id="rId10"/>
    <p:sldId id="265" r:id="rId11"/>
    <p:sldId id="26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01"/>
    <a:srgbClr val="FF3399"/>
    <a:srgbClr val="FFFF66"/>
    <a:srgbClr val="800080"/>
    <a:srgbClr val="00FFCC"/>
    <a:srgbClr val="433D93"/>
    <a:srgbClr val="08C808"/>
    <a:srgbClr val="DD0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89" autoAdjust="0"/>
    <p:restoredTop sz="94660"/>
  </p:normalViewPr>
  <p:slideViewPr>
    <p:cSldViewPr>
      <p:cViewPr>
        <p:scale>
          <a:sx n="74" d="100"/>
          <a:sy n="74" d="100"/>
        </p:scale>
        <p:origin x="-348" y="-1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P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PR"/>
          </a:p>
        </p:txBody>
      </p:sp>
      <p:sp>
        <p:nvSpPr>
          <p:cNvPr id="4" name="Date Placeholder 3"/>
          <p:cNvSpPr>
            <a:spLocks noGrp="1"/>
          </p:cNvSpPr>
          <p:nvPr>
            <p:ph type="dt" sz="half" idx="10"/>
          </p:nvPr>
        </p:nvSpPr>
        <p:spPr/>
        <p:txBody>
          <a:bodyPr/>
          <a:lstStyle/>
          <a:p>
            <a:fld id="{8E239374-0179-4540-B2DC-8C5737257117}" type="datetimeFigureOut">
              <a:rPr lang="en-US" smtClean="0"/>
              <a:pPr/>
              <a:t>4/25/2011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10"/>
          </p:nvPr>
        </p:nvSpPr>
        <p:spPr/>
        <p:txBody>
          <a:bodyPr/>
          <a:lstStyle/>
          <a:p>
            <a:fld id="{8E239374-0179-4540-B2DC-8C5737257117}" type="datetimeFigureOut">
              <a:rPr lang="en-US" smtClean="0"/>
              <a:pPr/>
              <a:t>4/25/2011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P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10"/>
          </p:nvPr>
        </p:nvSpPr>
        <p:spPr/>
        <p:txBody>
          <a:bodyPr/>
          <a:lstStyle/>
          <a:p>
            <a:fld id="{8E239374-0179-4540-B2DC-8C5737257117}" type="datetimeFigureOut">
              <a:rPr lang="en-US" smtClean="0"/>
              <a:pPr/>
              <a:t>4/25/2011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10"/>
          </p:nvPr>
        </p:nvSpPr>
        <p:spPr/>
        <p:txBody>
          <a:bodyPr/>
          <a:lstStyle/>
          <a:p>
            <a:fld id="{8E239374-0179-4540-B2DC-8C5737257117}" type="datetimeFigureOut">
              <a:rPr lang="en-US" smtClean="0"/>
              <a:pPr/>
              <a:t>4/25/2011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P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239374-0179-4540-B2DC-8C5737257117}" type="datetimeFigureOut">
              <a:rPr lang="en-US" smtClean="0"/>
              <a:pPr/>
              <a:t>4/25/2011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5" name="Date Placeholder 4"/>
          <p:cNvSpPr>
            <a:spLocks noGrp="1"/>
          </p:cNvSpPr>
          <p:nvPr>
            <p:ph type="dt" sz="half" idx="10"/>
          </p:nvPr>
        </p:nvSpPr>
        <p:spPr/>
        <p:txBody>
          <a:bodyPr/>
          <a:lstStyle/>
          <a:p>
            <a:fld id="{8E239374-0179-4540-B2DC-8C5737257117}" type="datetimeFigureOut">
              <a:rPr lang="en-US" smtClean="0"/>
              <a:pPr/>
              <a:t>4/25/2011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P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7" name="Date Placeholder 6"/>
          <p:cNvSpPr>
            <a:spLocks noGrp="1"/>
          </p:cNvSpPr>
          <p:nvPr>
            <p:ph type="dt" sz="half" idx="10"/>
          </p:nvPr>
        </p:nvSpPr>
        <p:spPr/>
        <p:txBody>
          <a:bodyPr/>
          <a:lstStyle/>
          <a:p>
            <a:fld id="{8E239374-0179-4540-B2DC-8C5737257117}" type="datetimeFigureOut">
              <a:rPr lang="en-US" smtClean="0"/>
              <a:pPr/>
              <a:t>4/25/2011</a:t>
            </a:fld>
            <a:endParaRPr lang="es-PR"/>
          </a:p>
        </p:txBody>
      </p:sp>
      <p:sp>
        <p:nvSpPr>
          <p:cNvPr id="8" name="Footer Placeholder 7"/>
          <p:cNvSpPr>
            <a:spLocks noGrp="1"/>
          </p:cNvSpPr>
          <p:nvPr>
            <p:ph type="ftr" sz="quarter" idx="11"/>
          </p:nvPr>
        </p:nvSpPr>
        <p:spPr/>
        <p:txBody>
          <a:bodyPr/>
          <a:lstStyle/>
          <a:p>
            <a:endParaRPr lang="es-PR"/>
          </a:p>
        </p:txBody>
      </p:sp>
      <p:sp>
        <p:nvSpPr>
          <p:cNvPr id="9" name="Slide Number Placeholder 8"/>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R"/>
          </a:p>
        </p:txBody>
      </p:sp>
      <p:sp>
        <p:nvSpPr>
          <p:cNvPr id="3" name="Date Placeholder 2"/>
          <p:cNvSpPr>
            <a:spLocks noGrp="1"/>
          </p:cNvSpPr>
          <p:nvPr>
            <p:ph type="dt" sz="half" idx="10"/>
          </p:nvPr>
        </p:nvSpPr>
        <p:spPr/>
        <p:txBody>
          <a:bodyPr/>
          <a:lstStyle/>
          <a:p>
            <a:fld id="{8E239374-0179-4540-B2DC-8C5737257117}" type="datetimeFigureOut">
              <a:rPr lang="en-US" smtClean="0"/>
              <a:pPr/>
              <a:t>4/25/2011</a:t>
            </a:fld>
            <a:endParaRPr lang="es-PR"/>
          </a:p>
        </p:txBody>
      </p:sp>
      <p:sp>
        <p:nvSpPr>
          <p:cNvPr id="4" name="Footer Placeholder 3"/>
          <p:cNvSpPr>
            <a:spLocks noGrp="1"/>
          </p:cNvSpPr>
          <p:nvPr>
            <p:ph type="ftr" sz="quarter" idx="11"/>
          </p:nvPr>
        </p:nvSpPr>
        <p:spPr/>
        <p:txBody>
          <a:bodyPr/>
          <a:lstStyle/>
          <a:p>
            <a:endParaRPr lang="es-PR"/>
          </a:p>
        </p:txBody>
      </p:sp>
      <p:sp>
        <p:nvSpPr>
          <p:cNvPr id="5" name="Slide Number Placeholder 4"/>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239374-0179-4540-B2DC-8C5737257117}" type="datetimeFigureOut">
              <a:rPr lang="en-US" smtClean="0"/>
              <a:pPr/>
              <a:t>4/25/2011</a:t>
            </a:fld>
            <a:endParaRPr lang="es-PR"/>
          </a:p>
        </p:txBody>
      </p:sp>
      <p:sp>
        <p:nvSpPr>
          <p:cNvPr id="3" name="Footer Placeholder 2"/>
          <p:cNvSpPr>
            <a:spLocks noGrp="1"/>
          </p:cNvSpPr>
          <p:nvPr>
            <p:ph type="ftr" sz="quarter" idx="11"/>
          </p:nvPr>
        </p:nvSpPr>
        <p:spPr/>
        <p:txBody>
          <a:bodyPr/>
          <a:lstStyle/>
          <a:p>
            <a:endParaRPr lang="es-PR"/>
          </a:p>
        </p:txBody>
      </p:sp>
      <p:sp>
        <p:nvSpPr>
          <p:cNvPr id="4" name="Slide Number Placeholder 3"/>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P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239374-0179-4540-B2DC-8C5737257117}" type="datetimeFigureOut">
              <a:rPr lang="en-US" smtClean="0"/>
              <a:pPr/>
              <a:t>4/25/2011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P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239374-0179-4540-B2DC-8C5737257117}" type="datetimeFigureOut">
              <a:rPr lang="en-US" smtClean="0"/>
              <a:pPr/>
              <a:t>4/25/2011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602F2070-123C-4D7B-AB45-E910A240F28C}" type="slidenum">
              <a:rPr lang="es-PR" smtClean="0"/>
              <a:pPr/>
              <a:t>‹#›</a:t>
            </a:fld>
            <a:endParaRPr lang="es-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239374-0179-4540-B2DC-8C5737257117}" type="datetimeFigureOut">
              <a:rPr lang="en-US" smtClean="0"/>
              <a:pPr/>
              <a:t>4/25/2011</a:t>
            </a:fld>
            <a:endParaRPr lang="es-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2F2070-123C-4D7B-AB45-E910A240F28C}" type="slidenum">
              <a:rPr lang="es-PR" smtClean="0"/>
              <a:pPr/>
              <a:t>‹#›</a:t>
            </a:fld>
            <a:endParaRPr lang="es-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thegioiwallpaper.com/images/wmwallpapers/Love-Couple-In-The-Night-1.jpe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5" name="Title 1"/>
          <p:cNvSpPr txBox="1">
            <a:spLocks/>
          </p:cNvSpPr>
          <p:nvPr/>
        </p:nvSpPr>
        <p:spPr>
          <a:xfrm>
            <a:off x="2971800" y="0"/>
            <a:ext cx="7162800" cy="2133600"/>
          </a:xfrm>
          <a:prstGeom prst="rect">
            <a:avLst/>
          </a:prstGeom>
        </p:spPr>
        <p:txBody>
          <a:bodyPr vert="horz" lIns="91440" tIns="45720" rIns="91440" bIns="45720" rtlCol="0" anchor="ct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sz="6000" b="1" i="0" u="none" strike="noStrike" kern="1200" cap="all" normalizeH="0" baseline="0" noProof="0" dirty="0" err="1" smtClean="0">
                <a:ln w="0"/>
                <a:solidFill>
                  <a:srgbClr val="FFFF00"/>
                </a:solidFill>
                <a:effectLst>
                  <a:reflection blurRad="12700" stA="50000" endPos="50000" dist="5000" dir="5400000" sy="-100000" rotWithShape="0"/>
                </a:effectLst>
                <a:uLnTx/>
                <a:uFillTx/>
                <a:latin typeface="Freestyle Script" pitchFamily="66" charset="0"/>
                <a:ea typeface="+mj-ea"/>
                <a:cs typeface="+mj-cs"/>
              </a:rPr>
              <a:t>Our</a:t>
            </a:r>
            <a:r>
              <a:rPr kumimoji="0" lang="es-PR" sz="6000" b="1" i="0" u="none" strike="noStrike" kern="1200" cap="all" normalizeH="0" baseline="0" noProof="0" dirty="0" smtClean="0">
                <a:ln w="0"/>
                <a:solidFill>
                  <a:srgbClr val="FFFF00"/>
                </a:solidFill>
                <a:effectLst>
                  <a:reflection blurRad="12700" stA="50000" endPos="50000" dist="5000" dir="5400000" sy="-100000" rotWithShape="0"/>
                </a:effectLst>
                <a:uLnTx/>
                <a:uFillTx/>
                <a:latin typeface="Freestyle Script" pitchFamily="66" charset="0"/>
                <a:ea typeface="+mj-ea"/>
                <a:cs typeface="+mj-cs"/>
              </a:rPr>
              <a:t> </a:t>
            </a:r>
            <a:r>
              <a:rPr kumimoji="0" lang="es-PR" sz="6000" b="1" i="0" u="none" strike="noStrike" kern="1200" cap="all" normalizeH="0" baseline="0" noProof="0" dirty="0" err="1" smtClean="0">
                <a:ln w="0"/>
                <a:solidFill>
                  <a:srgbClr val="FFFF00"/>
                </a:solidFill>
                <a:effectLst>
                  <a:reflection blurRad="12700" stA="50000" endPos="50000" dist="5000" dir="5400000" sy="-100000" rotWithShape="0"/>
                </a:effectLst>
                <a:uLnTx/>
                <a:uFillTx/>
                <a:latin typeface="Freestyle Script" pitchFamily="66" charset="0"/>
                <a:ea typeface="+mj-ea"/>
                <a:cs typeface="+mj-cs"/>
              </a:rPr>
              <a:t>love</a:t>
            </a:r>
            <a:r>
              <a:rPr kumimoji="0" lang="es-PR" sz="4400" b="1" i="0" u="none" strike="noStrike" kern="1200" cap="all" normalizeH="0" baseline="0" noProof="0" dirty="0" smtClean="0">
                <a:ln w="0"/>
                <a:effectLst>
                  <a:reflection blurRad="12700" stA="50000" endPos="50000" dist="5000" dir="5400000" sy="-100000" rotWithShape="0"/>
                </a:effectLst>
                <a:uLnTx/>
                <a:uFillTx/>
                <a:latin typeface="Freestyle Script" pitchFamily="66" charset="0"/>
                <a:ea typeface="+mj-ea"/>
                <a:cs typeface="+mj-cs"/>
              </a:rPr>
              <a:t/>
            </a:r>
            <a:br>
              <a:rPr kumimoji="0" lang="es-PR" sz="4400" b="1" i="0" u="none" strike="noStrike" kern="1200" cap="all" normalizeH="0" baseline="0" noProof="0" dirty="0" smtClean="0">
                <a:ln w="0"/>
                <a:effectLst>
                  <a:reflection blurRad="12700" stA="50000" endPos="50000" dist="5000" dir="5400000" sy="-100000" rotWithShape="0"/>
                </a:effectLst>
                <a:uLnTx/>
                <a:uFillTx/>
                <a:latin typeface="Freestyle Script" pitchFamily="66" charset="0"/>
                <a:ea typeface="+mj-ea"/>
                <a:cs typeface="+mj-cs"/>
              </a:rPr>
            </a:br>
            <a:r>
              <a:rPr kumimoji="0" lang="es-PR" sz="4400" b="1" i="0" u="none" strike="noStrike" kern="1200" cap="all" normalizeH="0" baseline="0" noProof="0" dirty="0" err="1" smtClean="0">
                <a:ln w="0"/>
                <a:effectLst>
                  <a:reflection blurRad="12700" stA="50000" endPos="50000" dist="5000" dir="5400000" sy="-100000" rotWithShape="0"/>
                </a:effectLst>
                <a:uLnTx/>
                <a:uFillTx/>
                <a:latin typeface="Freestyle Script" pitchFamily="66" charset="0"/>
                <a:ea typeface="+mj-ea"/>
                <a:cs typeface="+mj-cs"/>
              </a:rPr>
              <a:t>By</a:t>
            </a:r>
            <a:r>
              <a:rPr kumimoji="0" lang="es-PR" sz="4400" b="1" i="0" u="none" strike="noStrike" kern="1200" cap="all" normalizeH="0" baseline="0" noProof="0" dirty="0" smtClean="0">
                <a:ln w="0"/>
                <a:effectLst>
                  <a:reflection blurRad="12700" stA="50000" endPos="50000" dist="5000" dir="5400000" sy="-100000" rotWithShape="0"/>
                </a:effectLst>
                <a:uLnTx/>
                <a:uFillTx/>
                <a:latin typeface="Freestyle Script" pitchFamily="66" charset="0"/>
                <a:ea typeface="+mj-ea"/>
                <a:cs typeface="+mj-cs"/>
              </a:rPr>
              <a:t>: </a:t>
            </a:r>
            <a:r>
              <a:rPr kumimoji="0" lang="es-PR" sz="4400" b="1" i="0" u="none" strike="noStrike" kern="1200" cap="all" normalizeH="0" baseline="0" noProof="0" dirty="0" err="1" smtClean="0">
                <a:ln w="0"/>
                <a:effectLst>
                  <a:reflection blurRad="12700" stA="50000" endPos="50000" dist="5000" dir="5400000" sy="-100000" rotWithShape="0"/>
                </a:effectLst>
                <a:uLnTx/>
                <a:uFillTx/>
                <a:latin typeface="Freestyle Script" pitchFamily="66" charset="0"/>
                <a:ea typeface="+mj-ea"/>
                <a:cs typeface="+mj-cs"/>
              </a:rPr>
              <a:t>Katrine</a:t>
            </a:r>
            <a:r>
              <a:rPr kumimoji="0" lang="es-PR" sz="4400" b="1" i="0" u="none" strike="noStrike" kern="1200" cap="all" normalizeH="0" baseline="0" noProof="0" dirty="0" smtClean="0">
                <a:ln w="0"/>
                <a:effectLst>
                  <a:reflection blurRad="12700" stA="50000" endPos="50000" dist="5000" dir="5400000" sy="-100000" rotWithShape="0"/>
                </a:effectLst>
                <a:uLnTx/>
                <a:uFillTx/>
                <a:latin typeface="Freestyle Script" pitchFamily="66" charset="0"/>
                <a:ea typeface="+mj-ea"/>
                <a:cs typeface="+mj-cs"/>
              </a:rPr>
              <a:t> </a:t>
            </a:r>
            <a:r>
              <a:rPr kumimoji="0" lang="es-PR" sz="4400" b="1" i="0" u="none" strike="noStrike" kern="1200" cap="all" normalizeH="0" baseline="0" noProof="0" dirty="0" err="1" smtClean="0">
                <a:ln w="0"/>
                <a:effectLst>
                  <a:reflection blurRad="12700" stA="50000" endPos="50000" dist="5000" dir="5400000" sy="-100000" rotWithShape="0"/>
                </a:effectLst>
                <a:uLnTx/>
                <a:uFillTx/>
                <a:latin typeface="Freestyle Script" pitchFamily="66" charset="0"/>
                <a:ea typeface="+mj-ea"/>
                <a:cs typeface="+mj-cs"/>
              </a:rPr>
              <a:t>Hammer</a:t>
            </a:r>
            <a:endParaRPr kumimoji="0" lang="es-PR" sz="4400" b="1" i="0" u="none" strike="noStrike" kern="1200" cap="all" normalizeH="0" baseline="0" noProof="0" dirty="0" smtClean="0">
              <a:ln w="0"/>
              <a:effectLst>
                <a:reflection blurRad="12700" stA="50000" endPos="50000" dist="5000" dir="5400000" sy="-100000" rotWithShape="0"/>
              </a:effectLst>
              <a:uLnTx/>
              <a:uFillTx/>
              <a:latin typeface="Freestyle Script" pitchFamily="66" charset="0"/>
              <a:ea typeface="+mj-ea"/>
              <a:cs typeface="+mj-cs"/>
            </a:endParaRPr>
          </a:p>
        </p:txBody>
      </p:sp>
      <p:sp>
        <p:nvSpPr>
          <p:cNvPr id="7" name="Subtitle 2"/>
          <p:cNvSpPr txBox="1">
            <a:spLocks/>
          </p:cNvSpPr>
          <p:nvPr/>
        </p:nvSpPr>
        <p:spPr>
          <a:xfrm>
            <a:off x="2819400" y="5715000"/>
            <a:ext cx="6705600" cy="22860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ts val="3840"/>
              </a:lnSpc>
              <a:spcBef>
                <a:spcPct val="20000"/>
              </a:spcBef>
              <a:spcAft>
                <a:spcPts val="0"/>
              </a:spcAft>
              <a:buClrTx/>
              <a:buSzTx/>
              <a:buFont typeface="Arial" pitchFamily="34" charset="0"/>
              <a:buNone/>
              <a:tabLst/>
              <a:defRPr/>
            </a:pPr>
            <a:r>
              <a:rPr kumimoji="0" lang="es-PR" sz="3200" b="1" i="0" u="none" strike="noStrike" kern="1200" cap="all" normalizeH="0" baseline="0" noProof="0" dirty="0" smtClean="0">
                <a:ln w="0"/>
                <a:solidFill>
                  <a:schemeClr val="accent6">
                    <a:lumMod val="40000"/>
                    <a:lumOff val="60000"/>
                  </a:schemeClr>
                </a:solidFill>
                <a:effectLst>
                  <a:reflection blurRad="12700" stA="50000" endPos="50000" dist="5000" dir="5400000" sy="-100000" rotWithShape="0"/>
                </a:effectLst>
                <a:uLnTx/>
                <a:uFillTx/>
                <a:latin typeface="Freestyle Script" pitchFamily="66" charset="0"/>
              </a:rPr>
              <a:t>Katherine </a:t>
            </a:r>
            <a:r>
              <a:rPr kumimoji="0" lang="es-PR" sz="3200" b="1" i="0" u="none" strike="noStrike" kern="1200" cap="all" normalizeH="0" baseline="0" noProof="0" dirty="0" smtClean="0">
                <a:ln w="0"/>
                <a:solidFill>
                  <a:schemeClr val="accent6">
                    <a:lumMod val="40000"/>
                    <a:lumOff val="60000"/>
                  </a:schemeClr>
                </a:solidFill>
                <a:effectLst>
                  <a:reflection blurRad="12700" stA="50000" endPos="50000" dist="5000" dir="5400000" sy="-100000" rotWithShape="0"/>
                </a:effectLst>
                <a:uLnTx/>
                <a:uFillTx/>
                <a:latin typeface="Freestyle Script" pitchFamily="66" charset="0"/>
              </a:rPr>
              <a:t>Matos</a:t>
            </a:r>
          </a:p>
          <a:p>
            <a:pPr marL="0" marR="0" lvl="0" indent="0" algn="ctr" defTabSz="914400" rtl="0" eaLnBrk="1" fontAlgn="auto" latinLnBrk="0" hangingPunct="1">
              <a:lnSpc>
                <a:spcPts val="3840"/>
              </a:lnSpc>
              <a:spcBef>
                <a:spcPct val="20000"/>
              </a:spcBef>
              <a:spcAft>
                <a:spcPts val="0"/>
              </a:spcAft>
              <a:buClrTx/>
              <a:buSzTx/>
              <a:buFont typeface="Arial" pitchFamily="34" charset="0"/>
              <a:buNone/>
              <a:tabLst/>
              <a:defRPr/>
            </a:pPr>
            <a:r>
              <a:rPr lang="es-PR" sz="3200" b="1" cap="all" dirty="0" smtClean="0">
                <a:ln w="0"/>
                <a:solidFill>
                  <a:schemeClr val="accent6">
                    <a:lumMod val="40000"/>
                    <a:lumOff val="60000"/>
                  </a:schemeClr>
                </a:solidFill>
                <a:effectLst>
                  <a:reflection blurRad="12700" stA="50000" endPos="50000" dist="5000" dir="5400000" sy="-100000" rotWithShape="0"/>
                </a:effectLst>
                <a:latin typeface="Freestyle Script" pitchFamily="66" charset="0"/>
              </a:rPr>
              <a:t>Mrs. </a:t>
            </a:r>
            <a:r>
              <a:rPr lang="es-PR" sz="3200" b="1" cap="all" dirty="0" err="1" smtClean="0">
                <a:ln w="0"/>
                <a:solidFill>
                  <a:schemeClr val="accent6">
                    <a:lumMod val="40000"/>
                    <a:lumOff val="60000"/>
                  </a:schemeClr>
                </a:solidFill>
                <a:effectLst>
                  <a:reflection blurRad="12700" stA="50000" endPos="50000" dist="5000" dir="5400000" sy="-100000" rotWithShape="0"/>
                </a:effectLst>
                <a:latin typeface="Freestyle Script" pitchFamily="66" charset="0"/>
              </a:rPr>
              <a:t>Berdecia</a:t>
            </a:r>
            <a:r>
              <a:rPr lang="es-PR" sz="3200" b="1" cap="all" dirty="0" smtClean="0">
                <a:ln w="0"/>
                <a:solidFill>
                  <a:schemeClr val="accent6">
                    <a:lumMod val="40000"/>
                    <a:lumOff val="60000"/>
                  </a:schemeClr>
                </a:solidFill>
                <a:effectLst>
                  <a:reflection blurRad="12700" stA="50000" endPos="50000" dist="5000" dir="5400000" sy="-100000" rotWithShape="0"/>
                </a:effectLst>
                <a:latin typeface="Freestyle Script" pitchFamily="66" charset="0"/>
              </a:rPr>
              <a:t> / </a:t>
            </a:r>
            <a:r>
              <a:rPr lang="es-PR" sz="3200" b="1" cap="all" dirty="0" err="1" smtClean="0">
                <a:ln w="0"/>
                <a:solidFill>
                  <a:schemeClr val="accent6">
                    <a:lumMod val="40000"/>
                    <a:lumOff val="60000"/>
                  </a:schemeClr>
                </a:solidFill>
                <a:effectLst>
                  <a:reflection blurRad="12700" stA="50000" endPos="50000" dist="5000" dir="5400000" sy="-100000" rotWithShape="0"/>
                </a:effectLst>
                <a:latin typeface="Freestyle Script" pitchFamily="66" charset="0"/>
              </a:rPr>
              <a:t>English</a:t>
            </a:r>
            <a:r>
              <a:rPr lang="es-PR" sz="3200" b="1" cap="all" dirty="0" smtClean="0">
                <a:ln w="0"/>
                <a:solidFill>
                  <a:schemeClr val="accent6">
                    <a:lumMod val="40000"/>
                    <a:lumOff val="60000"/>
                  </a:schemeClr>
                </a:solidFill>
                <a:effectLst>
                  <a:reflection blurRad="12700" stA="50000" endPos="50000" dist="5000" dir="5400000" sy="-100000" rotWithShape="0"/>
                </a:effectLst>
                <a:latin typeface="Freestyle Script" pitchFamily="66" charset="0"/>
              </a:rPr>
              <a:t> 12 / 25/02/10</a:t>
            </a:r>
            <a:endParaRPr kumimoji="0" lang="es-PR" sz="3200" b="1" i="0" u="none" strike="noStrike" kern="1200" cap="all" normalizeH="0" baseline="0" noProof="0" dirty="0" smtClean="0">
              <a:ln w="0"/>
              <a:solidFill>
                <a:schemeClr val="accent6">
                  <a:lumMod val="40000"/>
                  <a:lumOff val="60000"/>
                </a:schemeClr>
              </a:solidFill>
              <a:effectLst>
                <a:reflection blurRad="12700" stA="50000" endPos="50000" dist="5000" dir="5400000" sy="-100000" rotWithShape="0"/>
              </a:effectLst>
              <a:uLnTx/>
              <a:uFillTx/>
              <a:latin typeface="Freestyle Script" pitchFamily="66" charset="0"/>
            </a:endParaRPr>
          </a:p>
        </p:txBody>
      </p:sp>
      <p:sp>
        <p:nvSpPr>
          <p:cNvPr id="8" name="Subtitle 7"/>
          <p:cNvSpPr>
            <a:spLocks noGrp="1"/>
          </p:cNvSpPr>
          <p:nvPr>
            <p:ph type="subTitle" idx="1"/>
          </p:nvPr>
        </p:nvSpPr>
        <p:spPr>
          <a:xfrm>
            <a:off x="10363200" y="5638800"/>
            <a:ext cx="6400800" cy="1752600"/>
          </a:xfrm>
        </p:spPr>
        <p:txBody>
          <a:bodyPr/>
          <a:lstStyle/>
          <a:p>
            <a:endParaRPr lang="es-PR" dirty="0"/>
          </a:p>
        </p:txBody>
      </p:sp>
    </p:spTree>
  </p:cSld>
  <p:clrMapOvr>
    <a:masterClrMapping/>
  </p:clrMapOvr>
  <p:transition spd="med">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sp>
        <p:nvSpPr>
          <p:cNvPr id="3" name="Content Placeholder 2"/>
          <p:cNvSpPr>
            <a:spLocks noGrp="1"/>
          </p:cNvSpPr>
          <p:nvPr>
            <p:ph idx="1"/>
          </p:nvPr>
        </p:nvSpPr>
        <p:spPr/>
        <p:txBody>
          <a:bodyPr/>
          <a:lstStyle/>
          <a:p>
            <a:endParaRPr lang="es-PR"/>
          </a:p>
        </p:txBody>
      </p:sp>
      <p:pic>
        <p:nvPicPr>
          <p:cNvPr id="1026" name="Picture 2" descr="C:\Documents and Settings\Negri\My Documents\My Pictures\Ingles\regrese me golpiaste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Subtitle 2"/>
          <p:cNvSpPr txBox="1">
            <a:spLocks/>
          </p:cNvSpPr>
          <p:nvPr/>
        </p:nvSpPr>
        <p:spPr>
          <a:xfrm>
            <a:off x="1295400" y="6286500"/>
            <a:ext cx="9220200" cy="11430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FFFF66"/>
                </a:solidFill>
                <a:latin typeface="Freestyle Script" pitchFamily="66" charset="0"/>
              </a:rPr>
              <a:t>When I came back, you hit me.</a:t>
            </a:r>
            <a:r>
              <a:rPr lang="en-US" sz="6000" dirty="0" smtClean="0"/>
              <a:t/>
            </a:r>
            <a:br>
              <a:rPr lang="en-US" sz="6000" dirty="0" smtClean="0"/>
            </a:br>
            <a:endParaRPr kumimoji="0" lang="es-PR" sz="6000" b="1" i="0" u="none" strike="noStrike" kern="1200" cap="all" normalizeH="0" baseline="0" noProof="0" dirty="0" smtClean="0">
              <a:ln w="0"/>
              <a:solidFill>
                <a:srgbClr val="433D93"/>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pic>
        <p:nvPicPr>
          <p:cNvPr id="40961" name="Picture 1" descr="C:\Documents and Settings\Negri\My Documents\My Pictures\Ingles\rechazo2.jp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4" name="Subtitle 2"/>
          <p:cNvSpPr txBox="1">
            <a:spLocks/>
          </p:cNvSpPr>
          <p:nvPr/>
        </p:nvSpPr>
        <p:spPr>
          <a:xfrm>
            <a:off x="0" y="6096000"/>
            <a:ext cx="9144000" cy="10668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FF3399"/>
                </a:solidFill>
                <a:latin typeface="Freestyle Script" pitchFamily="66" charset="0"/>
              </a:rPr>
              <a:t>When it was over, you said you loved me. </a:t>
            </a:r>
            <a:r>
              <a:rPr lang="en-US" sz="6000" dirty="0" smtClean="0"/>
              <a:t/>
            </a:r>
            <a:br>
              <a:rPr lang="en-US" sz="6000" dirty="0" smtClean="0"/>
            </a:br>
            <a:endParaRPr kumimoji="0" lang="es-PR" sz="6000" b="1" i="0" u="none" strike="noStrike" kern="1200" cap="all" normalizeH="0" baseline="0" noProof="0" dirty="0" smtClean="0">
              <a:ln w="0"/>
              <a:solidFill>
                <a:srgbClr val="433D93"/>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descr="http://www.facebook.com/l.php?u=http%3A%2F%2Fs3.amazonaws.com%2Flcp%2Fskpe%2Fmyfiles%2Fpic141lagrima.jpg&amp;h=2b230192b2cf5fdcb9ad0e7f5fa38562"/>
          <p:cNvSpPr>
            <a:spLocks noChangeAspect="1" noChangeArrowheads="1"/>
          </p:cNvSpPr>
          <p:nvPr/>
        </p:nvSpPr>
        <p:spPr bwMode="auto">
          <a:xfrm>
            <a:off x="63500" y="-136525"/>
            <a:ext cx="8210550" cy="9753600"/>
          </a:xfrm>
          <a:prstGeom prst="rect">
            <a:avLst/>
          </a:prstGeom>
          <a:noFill/>
        </p:spPr>
        <p:txBody>
          <a:bodyPr vert="horz" wrap="square" lIns="91440" tIns="45720" rIns="91440" bIns="45720" numCol="1" anchor="t" anchorCtr="0" compatLnSpc="1">
            <a:prstTxWarp prst="textNoShape">
              <a:avLst/>
            </a:prstTxWarp>
          </a:bodyPr>
          <a:lstStyle/>
          <a:p>
            <a:endParaRPr lang="es-PR"/>
          </a:p>
        </p:txBody>
      </p:sp>
      <p:sp>
        <p:nvSpPr>
          <p:cNvPr id="3076" name="AutoShape 4" descr="http://www.facebook.com/l.php?u=http%3A%2F%2Fs3.amazonaws.com%2Flcp%2Fskpe%2Fmyfiles%2Fpic141lagrima.jpg&amp;h=2b230192b2cf5fdcb9ad0e7f5fa38562"/>
          <p:cNvSpPr>
            <a:spLocks noChangeAspect="1" noChangeArrowheads="1"/>
          </p:cNvSpPr>
          <p:nvPr/>
        </p:nvSpPr>
        <p:spPr bwMode="auto">
          <a:xfrm>
            <a:off x="63500" y="-136525"/>
            <a:ext cx="8210550" cy="9753600"/>
          </a:xfrm>
          <a:prstGeom prst="rect">
            <a:avLst/>
          </a:prstGeom>
          <a:noFill/>
        </p:spPr>
        <p:txBody>
          <a:bodyPr vert="horz" wrap="square" lIns="91440" tIns="45720" rIns="91440" bIns="45720" numCol="1" anchor="t" anchorCtr="0" compatLnSpc="1">
            <a:prstTxWarp prst="textNoShape">
              <a:avLst/>
            </a:prstTxWarp>
          </a:bodyPr>
          <a:lstStyle/>
          <a:p>
            <a:endParaRPr lang="es-PR"/>
          </a:p>
        </p:txBody>
      </p:sp>
      <p:sp>
        <p:nvSpPr>
          <p:cNvPr id="3078" name="AutoShape 6" descr="http://www.facebook.com/l.php?u=http%3A%2F%2Fs3.amazonaws.com%2Flcp%2Fskpe%2Fmyfiles%2Fpic141lagrima.jpg&amp;h=2b230192b2cf5fdcb9ad0e7f5fa38562"/>
          <p:cNvSpPr>
            <a:spLocks noChangeAspect="1" noChangeArrowheads="1"/>
          </p:cNvSpPr>
          <p:nvPr/>
        </p:nvSpPr>
        <p:spPr bwMode="auto">
          <a:xfrm>
            <a:off x="63500" y="-136525"/>
            <a:ext cx="3324225" cy="3952875"/>
          </a:xfrm>
          <a:prstGeom prst="rect">
            <a:avLst/>
          </a:prstGeom>
          <a:noFill/>
        </p:spPr>
        <p:txBody>
          <a:bodyPr vert="horz" wrap="square" lIns="91440" tIns="45720" rIns="91440" bIns="45720" numCol="1" anchor="t" anchorCtr="0" compatLnSpc="1">
            <a:prstTxWarp prst="textNoShape">
              <a:avLst/>
            </a:prstTxWarp>
          </a:bodyPr>
          <a:lstStyle/>
          <a:p>
            <a:endParaRPr lang="es-PR"/>
          </a:p>
        </p:txBody>
      </p:sp>
      <p:pic>
        <p:nvPicPr>
          <p:cNvPr id="10" name="Content Placeholder 9" descr="lagrimas secas.jpg"/>
          <p:cNvPicPr>
            <a:picLocks noGrp="1" noChangeAspect="1"/>
          </p:cNvPicPr>
          <p:nvPr>
            <p:ph idx="1"/>
          </p:nvPr>
        </p:nvPicPr>
        <p:blipFill>
          <a:blip r:embed="rId2" cstate="print"/>
          <a:stretch>
            <a:fillRect/>
          </a:stretch>
        </p:blipFill>
        <p:spPr>
          <a:xfrm>
            <a:off x="63500" y="838200"/>
            <a:ext cx="3647762" cy="2735822"/>
          </a:xfrm>
          <a:prstGeom prst="rect">
            <a:avLst/>
          </a:prstGeom>
          <a:ln>
            <a:noFill/>
          </a:ln>
          <a:effectLst>
            <a:softEdge rad="112500"/>
          </a:effectLst>
        </p:spPr>
      </p:pic>
      <p:sp>
        <p:nvSpPr>
          <p:cNvPr id="3080" name="AutoShape 8" descr="http://www.facebook.com/l.php?u=http%3A%2F%2F3.bp.blogspot.com%2F_lYBnjLvrtQg%2FSs36I3cIJcI%2FAAAAAAAAAlE%2F4h9nLyuBxfs%2Fs320%2Flagrimas%2Bsecas.jpg&amp;h=2b230192b2cf5fdcb9ad0e7f5fa38562"/>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PR"/>
          </a:p>
        </p:txBody>
      </p:sp>
      <p:sp>
        <p:nvSpPr>
          <p:cNvPr id="11" name="Title 1"/>
          <p:cNvSpPr txBox="1">
            <a:spLocks/>
          </p:cNvSpPr>
          <p:nvPr/>
        </p:nvSpPr>
        <p:spPr>
          <a:xfrm>
            <a:off x="485104" y="23388"/>
            <a:ext cx="8229600" cy="1143000"/>
          </a:xfrm>
          <a:prstGeom prst="rect">
            <a:avLst/>
          </a:prstGeom>
        </p:spPr>
        <p:txBody>
          <a:bodyPr vert="horz" lIns="91440" tIns="45720" rIns="91440" bIns="45720" rtlCol="0" anchor="ct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all" spc="0" normalizeH="0" baseline="0" noProof="0" dirty="0" smtClean="0">
                <a:ln w="0"/>
                <a:effectLst>
                  <a:reflection blurRad="12700" stA="50000" endPos="50000" dist="5000" dir="5400000" sy="-100000" rotWithShape="0"/>
                </a:effectLst>
                <a:uLnTx/>
                <a:uFillTx/>
                <a:latin typeface="Freestyle Script" pitchFamily="66" charset="0"/>
                <a:ea typeface="+mj-ea"/>
                <a:cs typeface="+mj-cs"/>
              </a:rPr>
              <a:t>The message of the author</a:t>
            </a:r>
            <a:endParaRPr kumimoji="0" lang="es-PR" sz="4400" b="1" i="0" u="none" strike="noStrike" kern="1200" cap="all" spc="0" normalizeH="0" baseline="0" noProof="0" dirty="0">
              <a:ln w="0"/>
              <a:effectLst>
                <a:reflection blurRad="12700" stA="50000" endPos="50000" dist="5000" dir="5400000" sy="-100000" rotWithShape="0"/>
              </a:effectLst>
              <a:uLnTx/>
              <a:uFillTx/>
              <a:latin typeface="Freestyle Script" pitchFamily="66" charset="0"/>
              <a:ea typeface="+mj-ea"/>
              <a:cs typeface="+mj-cs"/>
            </a:endParaRPr>
          </a:p>
        </p:txBody>
      </p:sp>
      <p:sp>
        <p:nvSpPr>
          <p:cNvPr id="13" name="TextBox 12"/>
          <p:cNvSpPr txBox="1"/>
          <p:nvPr/>
        </p:nvSpPr>
        <p:spPr>
          <a:xfrm>
            <a:off x="1614152" y="3352800"/>
            <a:ext cx="7515896" cy="3046988"/>
          </a:xfrm>
          <a:prstGeom prst="rect">
            <a:avLst/>
          </a:prstGeom>
          <a:noFill/>
        </p:spPr>
        <p:txBody>
          <a:bodyPr wrap="square" rtlCol="0">
            <a:spAutoFit/>
          </a:bodyPr>
          <a:lstStyle/>
          <a:p>
            <a:pPr algn="just"/>
            <a:r>
              <a:rPr lang="en-US" sz="2400" dirty="0" smtClean="0">
                <a:solidFill>
                  <a:srgbClr val="FFFF00"/>
                </a:solidFill>
                <a:latin typeface="Freestyle Script" pitchFamily="66" charset="0"/>
              </a:rPr>
              <a:t>This poem is about a </a:t>
            </a:r>
            <a:r>
              <a:rPr lang="en-US" sz="2400" dirty="0" smtClean="0">
                <a:solidFill>
                  <a:srgbClr val="FFFF00"/>
                </a:solidFill>
                <a:latin typeface="Freestyle Script" pitchFamily="66" charset="0"/>
              </a:rPr>
              <a:t>relationships </a:t>
            </a:r>
            <a:r>
              <a:rPr lang="en-US" sz="2400" dirty="0" smtClean="0">
                <a:solidFill>
                  <a:srgbClr val="FFFF00"/>
                </a:solidFill>
                <a:latin typeface="Freestyle Script" pitchFamily="66" charset="0"/>
              </a:rPr>
              <a:t>with domestic violence. It presents all phases of violence. First the phase in which all is well and loving. Then the tension phase takes place when rejection, jealousy, humiliation, ridicule and emotional violence appear. As a chain the stage of aggression (mainly physical) in the poem is represented by kicking, threats of suicide to don't let her go, beating and punches. And then finally comes the stage of regret from the offender and conciliation if the victim agrees. What the author wants to teach us are the stages or phases of domestic violence that we identify and how horrible this abuse is both physically and emotionally. </a:t>
            </a:r>
            <a:endParaRPr lang="es-PR" sz="2400" dirty="0">
              <a:solidFill>
                <a:srgbClr val="FFFF00"/>
              </a:solidFill>
              <a:latin typeface="Freestyle Script" pitchFamily="66" charset="0"/>
            </a:endParaRPr>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descr="C:\Documents and Settings\Negri\My Documents\My Pictures\Ingles\me necesitabas.jpg"/>
          <p:cNvPicPr>
            <a:picLocks noChangeAspect="1" noChangeArrowheads="1"/>
          </p:cNvPicPr>
          <p:nvPr/>
        </p:nvPicPr>
        <p:blipFill>
          <a:blip r:embed="rId2" cstate="print"/>
          <a:srcRect/>
          <a:stretch>
            <a:fillRect/>
          </a:stretch>
        </p:blipFill>
        <p:spPr bwMode="auto">
          <a:xfrm>
            <a:off x="0" y="0"/>
            <a:ext cx="9144000" cy="6858001"/>
          </a:xfrm>
          <a:prstGeom prst="rect">
            <a:avLst/>
          </a:prstGeom>
          <a:ln>
            <a:noFill/>
          </a:ln>
          <a:effectLst>
            <a:softEdge rad="112500"/>
          </a:effectLst>
        </p:spPr>
      </p:pic>
      <p:sp>
        <p:nvSpPr>
          <p:cNvPr id="3" name="Subtitle 2"/>
          <p:cNvSpPr txBox="1">
            <a:spLocks/>
          </p:cNvSpPr>
          <p:nvPr/>
        </p:nvSpPr>
        <p:spPr>
          <a:xfrm>
            <a:off x="0" y="3810000"/>
            <a:ext cx="9144000" cy="28194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C00000"/>
                </a:solidFill>
                <a:latin typeface="Freestyle Script" pitchFamily="66" charset="0"/>
              </a:rPr>
              <a:t>When I loved you, you said I was needy.</a:t>
            </a:r>
            <a:endParaRPr kumimoji="0" lang="es-PR" sz="6000" b="1" i="0" u="none" strike="noStrike" kern="1200" cap="all" normalizeH="0" baseline="0" noProof="0" dirty="0" smtClean="0">
              <a:ln w="0"/>
              <a:solidFill>
                <a:srgbClr val="C00000"/>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sp>
        <p:nvSpPr>
          <p:cNvPr id="3" name="Content Placeholder 2"/>
          <p:cNvSpPr>
            <a:spLocks noGrp="1"/>
          </p:cNvSpPr>
          <p:nvPr>
            <p:ph idx="1"/>
          </p:nvPr>
        </p:nvSpPr>
        <p:spPr/>
        <p:txBody>
          <a:bodyPr/>
          <a:lstStyle/>
          <a:p>
            <a:endParaRPr lang="es-PR"/>
          </a:p>
        </p:txBody>
      </p:sp>
      <p:pic>
        <p:nvPicPr>
          <p:cNvPr id="1026" name="Picture 2" descr="C:\Documents and Settings\Negri\My Documents\My Pictures\Ingles\pareja-brava1.jpg"/>
          <p:cNvPicPr>
            <a:picLocks noChangeAspect="1" noChangeArrowheads="1"/>
          </p:cNvPicPr>
          <p:nvPr/>
        </p:nvPicPr>
        <p:blipFill>
          <a:blip r:embed="rId2" cstate="print"/>
          <a:srcRect/>
          <a:stretch>
            <a:fillRect/>
          </a:stretch>
        </p:blipFill>
        <p:spPr bwMode="auto">
          <a:xfrm>
            <a:off x="-1" y="9144"/>
            <a:ext cx="9156225" cy="6848856"/>
          </a:xfrm>
          <a:prstGeom prst="rect">
            <a:avLst/>
          </a:prstGeom>
          <a:ln>
            <a:noFill/>
          </a:ln>
          <a:effectLst>
            <a:softEdge rad="112500"/>
          </a:effectLst>
        </p:spPr>
      </p:pic>
      <p:sp>
        <p:nvSpPr>
          <p:cNvPr id="5" name="Subtitle 2"/>
          <p:cNvSpPr txBox="1">
            <a:spLocks/>
          </p:cNvSpPr>
          <p:nvPr/>
        </p:nvSpPr>
        <p:spPr>
          <a:xfrm>
            <a:off x="0" y="304800"/>
            <a:ext cx="9144000" cy="65532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nSpc>
                <a:spcPts val="3840"/>
              </a:lnSpc>
              <a:spcBef>
                <a:spcPct val="20000"/>
              </a:spcBef>
              <a:defRPr/>
            </a:pPr>
            <a:r>
              <a:rPr lang="en-US" sz="6000" dirty="0" smtClean="0">
                <a:solidFill>
                  <a:srgbClr val="FF5001"/>
                </a:solidFill>
                <a:latin typeface="Freestyle Script" pitchFamily="66" charset="0"/>
              </a:rPr>
              <a:t>When I wanted to be with you,</a:t>
            </a:r>
          </a:p>
          <a:p>
            <a:pPr lvl="0" algn="ctr">
              <a:lnSpc>
                <a:spcPts val="3840"/>
              </a:lnSpc>
              <a:spcBef>
                <a:spcPct val="20000"/>
              </a:spcBef>
              <a:defRPr/>
            </a:pPr>
            <a:endParaRPr lang="en-US" sz="6000" dirty="0" smtClean="0">
              <a:solidFill>
                <a:srgbClr val="FF5001"/>
              </a:solidFill>
              <a:latin typeface="Freestyle Script" pitchFamily="66" charset="0"/>
            </a:endParaRPr>
          </a:p>
          <a:p>
            <a:pPr lvl="0" algn="ctr">
              <a:lnSpc>
                <a:spcPts val="3840"/>
              </a:lnSpc>
              <a:spcBef>
                <a:spcPct val="20000"/>
              </a:spcBef>
              <a:defRPr/>
            </a:pPr>
            <a:endParaRPr lang="en-US" sz="6000" dirty="0" smtClean="0">
              <a:solidFill>
                <a:srgbClr val="FF5001"/>
              </a:solidFill>
              <a:latin typeface="Freestyle Script" pitchFamily="66" charset="0"/>
            </a:endParaRPr>
          </a:p>
          <a:p>
            <a:pPr lvl="0" algn="r">
              <a:lnSpc>
                <a:spcPts val="3840"/>
              </a:lnSpc>
              <a:spcBef>
                <a:spcPct val="20000"/>
              </a:spcBef>
              <a:defRPr/>
            </a:pPr>
            <a:endParaRPr lang="en-US" sz="6000" dirty="0" smtClean="0">
              <a:solidFill>
                <a:srgbClr val="FF5001"/>
              </a:solidFill>
              <a:latin typeface="Freestyle Script" pitchFamily="66" charset="0"/>
            </a:endParaRPr>
          </a:p>
          <a:p>
            <a:pPr lvl="0" algn="r">
              <a:lnSpc>
                <a:spcPts val="3840"/>
              </a:lnSpc>
              <a:spcBef>
                <a:spcPct val="20000"/>
              </a:spcBef>
              <a:defRPr/>
            </a:pPr>
            <a:endParaRPr lang="en-US" sz="6000" dirty="0" smtClean="0">
              <a:solidFill>
                <a:srgbClr val="FF5001"/>
              </a:solidFill>
              <a:latin typeface="Freestyle Script" pitchFamily="66" charset="0"/>
            </a:endParaRPr>
          </a:p>
          <a:p>
            <a:pPr lvl="0" algn="r">
              <a:lnSpc>
                <a:spcPts val="3840"/>
              </a:lnSpc>
              <a:spcBef>
                <a:spcPct val="20000"/>
              </a:spcBef>
              <a:defRPr/>
            </a:pPr>
            <a:endParaRPr lang="en-US" sz="6000" dirty="0" smtClean="0">
              <a:solidFill>
                <a:srgbClr val="FF5001"/>
              </a:solidFill>
              <a:latin typeface="Freestyle Script" pitchFamily="66" charset="0"/>
            </a:endParaRPr>
          </a:p>
          <a:p>
            <a:pPr lvl="0" algn="r">
              <a:lnSpc>
                <a:spcPts val="3840"/>
              </a:lnSpc>
              <a:spcBef>
                <a:spcPct val="20000"/>
              </a:spcBef>
              <a:defRPr/>
            </a:pPr>
            <a:endParaRPr lang="en-US" sz="6000" dirty="0" smtClean="0">
              <a:solidFill>
                <a:srgbClr val="FF5001"/>
              </a:solidFill>
              <a:latin typeface="Freestyle Script" pitchFamily="66" charset="0"/>
            </a:endParaRPr>
          </a:p>
          <a:p>
            <a:pPr lvl="0" algn="r">
              <a:lnSpc>
                <a:spcPts val="3840"/>
              </a:lnSpc>
              <a:spcBef>
                <a:spcPct val="20000"/>
              </a:spcBef>
              <a:defRPr/>
            </a:pPr>
            <a:endParaRPr lang="en-US" sz="6000" dirty="0" smtClean="0">
              <a:solidFill>
                <a:srgbClr val="FF5001"/>
              </a:solidFill>
              <a:latin typeface="Freestyle Script" pitchFamily="66" charset="0"/>
            </a:endParaRPr>
          </a:p>
          <a:p>
            <a:pPr lvl="0" algn="r">
              <a:lnSpc>
                <a:spcPts val="3840"/>
              </a:lnSpc>
              <a:spcBef>
                <a:spcPct val="20000"/>
              </a:spcBef>
              <a:defRPr/>
            </a:pPr>
            <a:r>
              <a:rPr lang="en-US" sz="6000" dirty="0" smtClean="0">
                <a:solidFill>
                  <a:srgbClr val="FF5001"/>
                </a:solidFill>
                <a:latin typeface="Freestyle Script" pitchFamily="66" charset="0"/>
              </a:rPr>
              <a:t>      you needed space.</a:t>
            </a:r>
            <a:endParaRPr kumimoji="0" lang="es-PR" sz="6000" b="1" i="0" u="none" strike="noStrike" kern="1200" cap="all" normalizeH="0" baseline="0" noProof="0" dirty="0" smtClean="0">
              <a:ln w="0"/>
              <a:solidFill>
                <a:srgbClr val="FF5001"/>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sp>
        <p:nvSpPr>
          <p:cNvPr id="3" name="Content Placeholder 2"/>
          <p:cNvSpPr>
            <a:spLocks noGrp="1"/>
          </p:cNvSpPr>
          <p:nvPr>
            <p:ph idx="1"/>
          </p:nvPr>
        </p:nvSpPr>
        <p:spPr/>
        <p:txBody>
          <a:bodyPr/>
          <a:lstStyle/>
          <a:p>
            <a:endParaRPr lang="es-PR"/>
          </a:p>
        </p:txBody>
      </p:sp>
      <p:pic>
        <p:nvPicPr>
          <p:cNvPr id="57346" name="Picture 2" descr="http://digaloahi.net/wp-content/uploads/2009/04/pelea.jpg"/>
          <p:cNvPicPr>
            <a:picLocks noChangeAspect="1" noChangeArrowheads="1"/>
          </p:cNvPicPr>
          <p:nvPr/>
        </p:nvPicPr>
        <p:blipFill>
          <a:blip r:embed="rId2" cstate="print"/>
          <a:srcRect/>
          <a:stretch>
            <a:fillRect/>
          </a:stretch>
        </p:blipFill>
        <p:spPr bwMode="auto">
          <a:xfrm>
            <a:off x="1" y="-136526"/>
            <a:ext cx="9144000" cy="6994525"/>
          </a:xfrm>
          <a:prstGeom prst="rect">
            <a:avLst/>
          </a:prstGeom>
          <a:ln>
            <a:noFill/>
          </a:ln>
          <a:effectLst>
            <a:softEdge rad="112500"/>
          </a:effectLst>
        </p:spPr>
      </p:pic>
      <p:sp>
        <p:nvSpPr>
          <p:cNvPr id="5" name="Subtitle 2"/>
          <p:cNvSpPr txBox="1">
            <a:spLocks/>
          </p:cNvSpPr>
          <p:nvPr/>
        </p:nvSpPr>
        <p:spPr>
          <a:xfrm>
            <a:off x="0" y="304800"/>
            <a:ext cx="9144000" cy="65532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002060"/>
                </a:solidFill>
                <a:latin typeface="Freestyle Script" pitchFamily="66" charset="0"/>
              </a:rPr>
              <a:t>When I helped you, you said I was useless.</a:t>
            </a:r>
            <a:endParaRPr kumimoji="0" lang="es-PR" sz="6000" b="1" i="0" u="none" strike="noStrike" kern="1200" cap="all" normalizeH="0" baseline="0" noProof="0" dirty="0" smtClean="0">
              <a:ln w="0"/>
              <a:solidFill>
                <a:srgbClr val="002060"/>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Negri\My Documents\My Pictures\Ingles\300_151345.jpg"/>
          <p:cNvPicPr>
            <a:picLocks noChangeAspect="1" noChangeArrowheads="1"/>
          </p:cNvPicPr>
          <p:nvPr/>
        </p:nvPicPr>
        <p:blipFill>
          <a:blip r:embed="rId2" cstate="print"/>
          <a:srcRect/>
          <a:stretch>
            <a:fillRect/>
          </a:stretch>
        </p:blipFill>
        <p:spPr bwMode="auto">
          <a:xfrm>
            <a:off x="0" y="35706"/>
            <a:ext cx="9144000" cy="6822293"/>
          </a:xfrm>
          <a:prstGeom prst="rect">
            <a:avLst/>
          </a:prstGeom>
          <a:ln>
            <a:noFill/>
          </a:ln>
          <a:effectLst>
            <a:softEdge rad="112500"/>
          </a:effectLst>
        </p:spPr>
      </p:pic>
      <p:sp>
        <p:nvSpPr>
          <p:cNvPr id="4" name="Subtitle 2"/>
          <p:cNvSpPr txBox="1">
            <a:spLocks/>
          </p:cNvSpPr>
          <p:nvPr/>
        </p:nvSpPr>
        <p:spPr>
          <a:xfrm>
            <a:off x="0" y="533400"/>
            <a:ext cx="9144000" cy="65532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nSpc>
                <a:spcPts val="3840"/>
              </a:lnSpc>
              <a:spcBef>
                <a:spcPct val="20000"/>
              </a:spcBef>
              <a:defRPr/>
            </a:pPr>
            <a:r>
              <a:rPr lang="en-US" sz="6000" dirty="0" smtClean="0">
                <a:solidFill>
                  <a:srgbClr val="FFFF00"/>
                </a:solidFill>
                <a:latin typeface="Freestyle Script" pitchFamily="66" charset="0"/>
              </a:rPr>
              <a:t>When I said my opinion,</a:t>
            </a:r>
          </a:p>
          <a:p>
            <a:pPr lvl="0" algn="r">
              <a:lnSpc>
                <a:spcPts val="3840"/>
              </a:lnSpc>
              <a:spcBef>
                <a:spcPct val="20000"/>
              </a:spcBef>
              <a:defRPr/>
            </a:pPr>
            <a:r>
              <a:rPr lang="en-US" sz="6000" dirty="0" smtClean="0">
                <a:solidFill>
                  <a:srgbClr val="FFFF00"/>
                </a:solidFill>
                <a:latin typeface="Freestyle Script" pitchFamily="66" charset="0"/>
              </a:rPr>
              <a:t> you said I didn't respect you.</a:t>
            </a:r>
            <a:endParaRPr kumimoji="0" lang="es-PR" sz="6000" b="1" i="0" u="none" strike="noStrike" kern="1200" cap="all" normalizeH="0" baseline="0" noProof="0" dirty="0" smtClean="0">
              <a:ln w="0"/>
              <a:solidFill>
                <a:srgbClr val="FFFF00"/>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s-PR"/>
          </a:p>
        </p:txBody>
      </p:sp>
      <p:sp>
        <p:nvSpPr>
          <p:cNvPr id="3" name="Subtitle 2"/>
          <p:cNvSpPr>
            <a:spLocks noGrp="1"/>
          </p:cNvSpPr>
          <p:nvPr>
            <p:ph type="subTitle" idx="1"/>
          </p:nvPr>
        </p:nvSpPr>
        <p:spPr/>
        <p:txBody>
          <a:bodyPr/>
          <a:lstStyle/>
          <a:p>
            <a:endParaRPr lang="es-PR"/>
          </a:p>
        </p:txBody>
      </p:sp>
      <p:pic>
        <p:nvPicPr>
          <p:cNvPr id="1026" name="Picture 2" descr="C:\Documents and Settings\Negri\My Documents\My Pictures\Ingles\380520-195232_p.jpg"/>
          <p:cNvPicPr>
            <a:picLocks noChangeAspect="1" noChangeArrowheads="1"/>
          </p:cNvPicPr>
          <p:nvPr/>
        </p:nvPicPr>
        <p:blipFill>
          <a:blip r:embed="rId2" cstate="print"/>
          <a:srcRect/>
          <a:stretch>
            <a:fillRect/>
          </a:stretch>
        </p:blipFill>
        <p:spPr bwMode="auto">
          <a:xfrm>
            <a:off x="0" y="-106052"/>
            <a:ext cx="9144000" cy="7070104"/>
          </a:xfrm>
          <a:prstGeom prst="rect">
            <a:avLst/>
          </a:prstGeom>
          <a:ln>
            <a:noFill/>
          </a:ln>
          <a:effectLst>
            <a:softEdge rad="112500"/>
          </a:effectLst>
        </p:spPr>
      </p:pic>
      <p:sp>
        <p:nvSpPr>
          <p:cNvPr id="5" name="Subtitle 2"/>
          <p:cNvSpPr txBox="1">
            <a:spLocks/>
          </p:cNvSpPr>
          <p:nvPr/>
        </p:nvSpPr>
        <p:spPr>
          <a:xfrm>
            <a:off x="1676400" y="762000"/>
            <a:ext cx="5943600" cy="33528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DD0543"/>
                </a:solidFill>
                <a:latin typeface="Freestyle Script" pitchFamily="66" charset="0"/>
              </a:rPr>
              <a:t>When I trusted you, </a:t>
            </a:r>
          </a:p>
          <a:p>
            <a:pPr lvl="0" algn="ctr">
              <a:lnSpc>
                <a:spcPts val="3840"/>
              </a:lnSpc>
              <a:spcBef>
                <a:spcPct val="20000"/>
              </a:spcBef>
              <a:defRPr/>
            </a:pPr>
            <a:r>
              <a:rPr lang="en-US" sz="6000" dirty="0" smtClean="0">
                <a:solidFill>
                  <a:srgbClr val="DD0543"/>
                </a:solidFill>
                <a:latin typeface="Freestyle Script" pitchFamily="66" charset="0"/>
              </a:rPr>
              <a:t>you left me out in the cold.</a:t>
            </a:r>
            <a:r>
              <a:rPr lang="en-US" sz="6000" dirty="0" smtClean="0"/>
              <a:t/>
            </a:r>
            <a:br>
              <a:rPr lang="en-US" sz="6000" dirty="0" smtClean="0"/>
            </a:br>
            <a:endParaRPr kumimoji="0" lang="es-PR" sz="6000" b="1" i="0" u="none" strike="noStrike" kern="1200" cap="all" normalizeH="0" baseline="0" noProof="0" dirty="0" smtClean="0">
              <a:ln w="0"/>
              <a:solidFill>
                <a:srgbClr val="002060"/>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sp>
        <p:nvSpPr>
          <p:cNvPr id="3" name="Content Placeholder 2"/>
          <p:cNvSpPr>
            <a:spLocks noGrp="1"/>
          </p:cNvSpPr>
          <p:nvPr>
            <p:ph idx="1"/>
          </p:nvPr>
        </p:nvSpPr>
        <p:spPr/>
        <p:txBody>
          <a:bodyPr/>
          <a:lstStyle/>
          <a:p>
            <a:endParaRPr lang="es-PR"/>
          </a:p>
        </p:txBody>
      </p:sp>
      <p:pic>
        <p:nvPicPr>
          <p:cNvPr id="2050" name="Picture 2" descr="C:\Documents and Settings\Negri\My Documents\My Pictures\Ingles\3813009.jpg"/>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5" name="Subtitle 2"/>
          <p:cNvSpPr txBox="1">
            <a:spLocks/>
          </p:cNvSpPr>
          <p:nvPr/>
        </p:nvSpPr>
        <p:spPr>
          <a:xfrm>
            <a:off x="1066800" y="6172200"/>
            <a:ext cx="9144000" cy="25908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433D93"/>
                </a:solidFill>
                <a:latin typeface="Freestyle Script" pitchFamily="66" charset="0"/>
              </a:rPr>
              <a:t>When I cried, you said I was weak.</a:t>
            </a:r>
            <a:endParaRPr kumimoji="0" lang="es-PR" sz="6000" b="1" i="0" u="none" strike="noStrike" kern="1200" cap="all" normalizeH="0" baseline="0" noProof="0" dirty="0" smtClean="0">
              <a:ln w="0"/>
              <a:solidFill>
                <a:srgbClr val="433D93"/>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sp>
        <p:nvSpPr>
          <p:cNvPr id="3" name="Content Placeholder 2"/>
          <p:cNvSpPr>
            <a:spLocks noGrp="1"/>
          </p:cNvSpPr>
          <p:nvPr>
            <p:ph idx="1"/>
          </p:nvPr>
        </p:nvSpPr>
        <p:spPr/>
        <p:txBody>
          <a:bodyPr/>
          <a:lstStyle/>
          <a:p>
            <a:endParaRPr lang="es-PR" dirty="0"/>
          </a:p>
        </p:txBody>
      </p:sp>
      <p:pic>
        <p:nvPicPr>
          <p:cNvPr id="2050" name="Picture 2" descr="C:\Documents and Settings\Negri\My Documents\My Pictures\Ingles\patiar.png"/>
          <p:cNvPicPr>
            <a:picLocks noChangeAspect="1" noChangeArrowheads="1"/>
          </p:cNvPicPr>
          <p:nvPr/>
        </p:nvPicPr>
        <p:blipFill>
          <a:blip r:embed="rId2" cstate="print"/>
          <a:srcRect/>
          <a:stretch>
            <a:fillRect/>
          </a:stretch>
        </p:blipFill>
        <p:spPr bwMode="auto">
          <a:xfrm>
            <a:off x="0" y="-5861"/>
            <a:ext cx="9144000" cy="6869723"/>
          </a:xfrm>
          <a:prstGeom prst="rect">
            <a:avLst/>
          </a:prstGeom>
          <a:ln>
            <a:noFill/>
          </a:ln>
          <a:effectLst>
            <a:softEdge rad="112500"/>
          </a:effectLst>
        </p:spPr>
      </p:pic>
      <p:sp>
        <p:nvSpPr>
          <p:cNvPr id="5" name="Subtitle 2"/>
          <p:cNvSpPr txBox="1">
            <a:spLocks/>
          </p:cNvSpPr>
          <p:nvPr/>
        </p:nvSpPr>
        <p:spPr>
          <a:xfrm>
            <a:off x="0" y="381000"/>
            <a:ext cx="9144000" cy="25908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00FFCC"/>
                </a:solidFill>
                <a:latin typeface="Freestyle Script" pitchFamily="66" charset="0"/>
              </a:rPr>
              <a:t>When I fell to the ground, you kicked me.</a:t>
            </a:r>
            <a:r>
              <a:rPr lang="en-US" sz="6000" dirty="0" smtClean="0"/>
              <a:t/>
            </a:r>
            <a:br>
              <a:rPr lang="en-US" sz="6000" dirty="0" smtClean="0"/>
            </a:br>
            <a:endParaRPr kumimoji="0" lang="es-PR" sz="6000" b="1" i="0" u="none" strike="noStrike" kern="1200" cap="all" normalizeH="0" baseline="0" noProof="0" dirty="0" smtClean="0">
              <a:ln w="0"/>
              <a:solidFill>
                <a:srgbClr val="433D93"/>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PR"/>
          </a:p>
        </p:txBody>
      </p:sp>
      <p:sp>
        <p:nvSpPr>
          <p:cNvPr id="3" name="Content Placeholder 2"/>
          <p:cNvSpPr>
            <a:spLocks noGrp="1"/>
          </p:cNvSpPr>
          <p:nvPr>
            <p:ph idx="1"/>
          </p:nvPr>
        </p:nvSpPr>
        <p:spPr/>
        <p:txBody>
          <a:bodyPr/>
          <a:lstStyle/>
          <a:p>
            <a:endParaRPr lang="es-PR"/>
          </a:p>
        </p:txBody>
      </p:sp>
      <p:pic>
        <p:nvPicPr>
          <p:cNvPr id="56324" name="Picture 4" descr="http://lh4.google.com/Metalmaktub/R8-EJCXYlNI/AAAAAAAAD7U/SdRvVrRmIKc/s800/15%20suicidio.jpg"/>
          <p:cNvPicPr>
            <a:picLocks noChangeAspect="1" noChangeArrowheads="1"/>
          </p:cNvPicPr>
          <p:nvPr/>
        </p:nvPicPr>
        <p:blipFill>
          <a:blip r:embed="rId2" cstate="print"/>
          <a:srcRect/>
          <a:stretch>
            <a:fillRect/>
          </a:stretch>
        </p:blipFill>
        <p:spPr bwMode="auto">
          <a:xfrm>
            <a:off x="0" y="0"/>
            <a:ext cx="9372600" cy="6857999"/>
          </a:xfrm>
          <a:prstGeom prst="rect">
            <a:avLst/>
          </a:prstGeom>
          <a:noFill/>
        </p:spPr>
      </p:pic>
      <p:sp>
        <p:nvSpPr>
          <p:cNvPr id="5" name="Subtitle 2"/>
          <p:cNvSpPr txBox="1">
            <a:spLocks/>
          </p:cNvSpPr>
          <p:nvPr/>
        </p:nvSpPr>
        <p:spPr>
          <a:xfrm>
            <a:off x="1371600" y="3352800"/>
            <a:ext cx="9144000" cy="2590800"/>
          </a:xfrm>
          <a:prstGeom prst="rect">
            <a:avLst/>
          </a:prstGeom>
        </p:spPr>
        <p:txBody>
          <a:bodyPr vert="horz" lIns="91440" tIns="45720" rIns="91440" bIns="45720" rtlCol="0">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a:lnSpc>
                <a:spcPts val="3840"/>
              </a:lnSpc>
              <a:spcBef>
                <a:spcPct val="20000"/>
              </a:spcBef>
              <a:defRPr/>
            </a:pPr>
            <a:r>
              <a:rPr lang="en-US" sz="6000" dirty="0" smtClean="0">
                <a:solidFill>
                  <a:srgbClr val="C00000"/>
                </a:solidFill>
                <a:latin typeface="Freestyle Script" pitchFamily="66" charset="0"/>
              </a:rPr>
              <a:t>When I left you, </a:t>
            </a:r>
          </a:p>
          <a:p>
            <a:pPr lvl="0" algn="ctr">
              <a:lnSpc>
                <a:spcPts val="3840"/>
              </a:lnSpc>
              <a:spcBef>
                <a:spcPct val="20000"/>
              </a:spcBef>
              <a:defRPr/>
            </a:pPr>
            <a:r>
              <a:rPr lang="en-US" sz="6000" dirty="0" smtClean="0">
                <a:solidFill>
                  <a:srgbClr val="C00000"/>
                </a:solidFill>
                <a:latin typeface="Freestyle Script" pitchFamily="66" charset="0"/>
              </a:rPr>
              <a:t>you said you would kill yourself.</a:t>
            </a:r>
            <a:r>
              <a:rPr lang="en-US" sz="6000" dirty="0" smtClean="0"/>
              <a:t/>
            </a:r>
            <a:br>
              <a:rPr lang="en-US" sz="6000" dirty="0" smtClean="0"/>
            </a:br>
            <a:r>
              <a:rPr lang="en-US" sz="6000" dirty="0" smtClean="0"/>
              <a:t/>
            </a:r>
            <a:br>
              <a:rPr lang="en-US" sz="6000" dirty="0" smtClean="0"/>
            </a:br>
            <a:endParaRPr kumimoji="0" lang="es-PR" sz="6000" b="1" i="0" u="none" strike="noStrike" kern="1200" cap="all" normalizeH="0" baseline="0" noProof="0" dirty="0" smtClean="0">
              <a:ln w="0"/>
              <a:solidFill>
                <a:srgbClr val="433D93"/>
              </a:solidFill>
              <a:effectLst>
                <a:reflection blurRad="12700" stA="50000" endPos="50000" dist="5000" dir="5400000" sy="-100000" rotWithShape="0"/>
              </a:effectLst>
              <a:uLnTx/>
              <a:uFillTx/>
              <a:latin typeface="Freestyle Script" pitchFamily="66" charset="0"/>
            </a:endParaRPr>
          </a:p>
        </p:txBody>
      </p:sp>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TotalTime>
  <Words>258</Words>
  <Application>Microsoft Office PowerPoint</Application>
  <PresentationFormat>On-screen Show (4:3)</PresentationFormat>
  <Paragraphs>26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love By: Katrine Hammer</dc:title>
  <dc:creator>Negri</dc:creator>
  <cp:lastModifiedBy>KMATOS19</cp:lastModifiedBy>
  <cp:revision>39</cp:revision>
  <dcterms:created xsi:type="dcterms:W3CDTF">2010-02-24T17:57:15Z</dcterms:created>
  <dcterms:modified xsi:type="dcterms:W3CDTF">2011-04-25T14:01:14Z</dcterms:modified>
</cp:coreProperties>
</file>